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66273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08CDB-60C1-4B74-B278-A29283F881BC}" type="datetimeFigureOut">
              <a:rPr lang="nl-NL" smtClean="0"/>
              <a:t>13-9-2012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A3572-73BF-4300-909E-2A04B7F094D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DC4D-4FD3-499A-BC7E-FF57B3F92E7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550-4118-4138-9302-A4A075F93D9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DC4D-4FD3-499A-BC7E-FF57B3F92E7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550-4118-4138-9302-A4A075F93D9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DC4D-4FD3-499A-BC7E-FF57B3F92E7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550-4118-4138-9302-A4A075F93D9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DC4D-4FD3-499A-BC7E-FF57B3F92E7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550-4118-4138-9302-A4A075F93D9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DC4D-4FD3-499A-BC7E-FF57B3F92E7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550-4118-4138-9302-A4A075F93D9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DC4D-4FD3-499A-BC7E-FF57B3F92E7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550-4118-4138-9302-A4A075F93D9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DC4D-4FD3-499A-BC7E-FF57B3F92E7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550-4118-4138-9302-A4A075F93D9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DC4D-4FD3-499A-BC7E-FF57B3F92E7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550-4118-4138-9302-A4A075F93D9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DC4D-4FD3-499A-BC7E-FF57B3F92E7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550-4118-4138-9302-A4A075F93D9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DC4D-4FD3-499A-BC7E-FF57B3F92E7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550-4118-4138-9302-A4A075F93D9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DC4D-4FD3-499A-BC7E-FF57B3F92E7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550-4118-4138-9302-A4A075F93D9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0DC4D-4FD3-499A-BC7E-FF57B3F92E7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6C550-4118-4138-9302-A4A075F93D9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tentcorner.nl/front/startpagina.php?id=25135" TargetMode="External"/><Relationship Id="rId2" Type="http://schemas.openxmlformats.org/officeDocument/2006/relationships/hyperlink" Target="http://provisioning.ontwikkelcentrum.nl/objects/OC-32011-2-5d/OC-32011-2-5d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visioning.ontwikkelcentrum.nl/objects/OC-33034-2-2d/OC-33034-2-2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Lesopdracht ‘kijken’	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Lichaamstaal</a:t>
            </a:r>
          </a:p>
          <a:p>
            <a:r>
              <a:rPr lang="nl-NL" dirty="0" smtClean="0"/>
              <a:t>Mimiek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Lichaamstaal</a:t>
            </a:r>
            <a:br>
              <a:rPr lang="nl-NL" dirty="0" smtClean="0"/>
            </a:br>
            <a:r>
              <a:rPr lang="nl-NL" sz="1800" dirty="0" smtClean="0"/>
              <a:t>houding</a:t>
            </a:r>
            <a:br>
              <a:rPr lang="nl-NL" sz="1800" dirty="0" smtClean="0"/>
            </a:br>
            <a:r>
              <a:rPr lang="nl-NL" sz="1800" dirty="0" smtClean="0"/>
              <a:t>Belangrijk in communicatie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</p:txBody>
      </p:sp>
      <p:pic>
        <p:nvPicPr>
          <p:cNvPr id="6" name="Afbeelding 5" descr="hou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720" y="2219324"/>
            <a:ext cx="8757760" cy="36951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zegt het lichaam?</a:t>
            </a:r>
            <a:endParaRPr lang="nl-NL" dirty="0"/>
          </a:p>
        </p:txBody>
      </p:sp>
      <p:pic>
        <p:nvPicPr>
          <p:cNvPr id="5" name="Tijdelijke aanduiding voor inhoud 4" descr="downloa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11051"/>
            <a:ext cx="4038600" cy="2704261"/>
          </a:xfrm>
        </p:spPr>
      </p:pic>
      <p:pic>
        <p:nvPicPr>
          <p:cNvPr id="6" name="Tijdelijke aanduiding voor inhoud 5" descr="untitled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20072" y="2214265"/>
            <a:ext cx="3096344" cy="309634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zegt het lichaam?</a:t>
            </a:r>
            <a:endParaRPr lang="nl-NL" dirty="0"/>
          </a:p>
        </p:txBody>
      </p:sp>
      <p:pic>
        <p:nvPicPr>
          <p:cNvPr id="5" name="Tijdelijke aanduiding voor inhoud 4" descr="imagesCA0KR7OV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276872"/>
            <a:ext cx="3721492" cy="2950881"/>
          </a:xfrm>
        </p:spPr>
      </p:pic>
      <p:pic>
        <p:nvPicPr>
          <p:cNvPr id="6" name="Tijdelijke aanduiding voor inhoud 5" descr="imagesCAHANZAZ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28485" y="2708920"/>
            <a:ext cx="3648406" cy="273630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Mimiek</a:t>
            </a:r>
            <a:br>
              <a:rPr lang="nl-NL" dirty="0" smtClean="0"/>
            </a:br>
            <a:r>
              <a:rPr lang="nl-NL" sz="2200" dirty="0" smtClean="0"/>
              <a:t>Wat zegt je gezicht?</a:t>
            </a:r>
            <a:endParaRPr lang="nl-NL" sz="2200" dirty="0"/>
          </a:p>
        </p:txBody>
      </p:sp>
      <p:pic>
        <p:nvPicPr>
          <p:cNvPr id="6" name="Tijdelijke aanduiding voor inhoud 5" descr="m1fys21w0xp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556793"/>
            <a:ext cx="6429111" cy="475754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Praktijkvoorbeelden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  <a:p>
            <a:r>
              <a:rPr lang="nl-NL" sz="2800" dirty="0" smtClean="0"/>
              <a:t>Wat gebeurt er in dit filmpje?</a:t>
            </a:r>
          </a:p>
          <a:p>
            <a:r>
              <a:rPr lang="nl-NL" sz="2800" dirty="0" smtClean="0"/>
              <a:t>Welke vormen van lichaamstaal zie je?</a:t>
            </a:r>
          </a:p>
          <a:p>
            <a:r>
              <a:rPr lang="nl-NL" sz="2800" dirty="0" smtClean="0"/>
              <a:t>Noteer en overleg met je buurvrouw.</a:t>
            </a:r>
          </a:p>
          <a:p>
            <a:pPr>
              <a:buNone/>
            </a:pPr>
            <a:endParaRPr lang="nl-NL" dirty="0" smtClean="0"/>
          </a:p>
          <a:p>
            <a:r>
              <a:rPr lang="nl-NL" sz="1000" dirty="0" smtClean="0">
                <a:hlinkClick r:id="rId2"/>
              </a:rPr>
              <a:t>http://provisioning.ontwikkelcentrum.nl/objects//OC-32011-2-5d/OC-32011-2-5d.html</a:t>
            </a:r>
            <a:endParaRPr lang="nl-NL" sz="1000" dirty="0" smtClean="0"/>
          </a:p>
          <a:p>
            <a:endParaRPr lang="nl-NL" sz="1000" dirty="0"/>
          </a:p>
          <a:p>
            <a:r>
              <a:rPr lang="nl-NL" sz="1000" dirty="0" smtClean="0">
                <a:hlinkClick r:id="rId3"/>
              </a:rPr>
              <a:t>http://www.contentcorner.nl/front/startpagina.php?id=25135</a:t>
            </a:r>
            <a:endParaRPr lang="nl-NL" sz="1000" dirty="0" smtClean="0"/>
          </a:p>
          <a:p>
            <a:endParaRPr lang="nl-NL" sz="1000" dirty="0"/>
          </a:p>
          <a:p>
            <a:r>
              <a:rPr lang="nl-NL" sz="1000" dirty="0" smtClean="0">
                <a:hlinkClick r:id="rId4"/>
              </a:rPr>
              <a:t>http://provisioning.ontwikkelcentrum.nl/objects//OC-33034-2-2d/OC-33034-2-2d.html</a:t>
            </a:r>
            <a:endParaRPr lang="nl-NL" sz="1000" dirty="0" smtClean="0"/>
          </a:p>
          <a:p>
            <a:endParaRPr lang="nl-NL" sz="1000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52</Words>
  <Application>Microsoft Office PowerPoint</Application>
  <PresentationFormat>Diavoorstelling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Lesopdracht ‘kijken’  </vt:lpstr>
      <vt:lpstr>  Lichaamstaal houding Belangrijk in communicatie </vt:lpstr>
      <vt:lpstr>Wat zegt het lichaam?</vt:lpstr>
      <vt:lpstr>Wat zegt het lichaam?</vt:lpstr>
      <vt:lpstr>Mimiek Wat zegt je gezicht?</vt:lpstr>
      <vt:lpstr>Praktijkvoorbeelden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Lesopdracht ‘kijken’</dc:title>
  <dc:creator>marjel</dc:creator>
  <cp:lastModifiedBy>12vihomb</cp:lastModifiedBy>
  <cp:revision>9</cp:revision>
  <dcterms:created xsi:type="dcterms:W3CDTF">2012-03-18T18:54:53Z</dcterms:created>
  <dcterms:modified xsi:type="dcterms:W3CDTF">2012-09-13T12:59:25Z</dcterms:modified>
</cp:coreProperties>
</file>